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344" r:id="rId32"/>
    <p:sldId id="386" r:id="rId33"/>
    <p:sldId id="510" r:id="rId34"/>
    <p:sldId id="511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21162"/>
              </p:ext>
            </p:extLst>
          </p:nvPr>
        </p:nvGraphicFramePr>
        <p:xfrm>
          <a:off x="350196" y="943626"/>
          <a:ext cx="8542284" cy="622978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18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1907"/>
              </p:ext>
            </p:extLst>
          </p:nvPr>
        </p:nvGraphicFramePr>
        <p:xfrm>
          <a:off x="350196" y="1196752"/>
          <a:ext cx="8542284" cy="536257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665004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4570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Class</a:t>
            </a:r>
            <a:r>
              <a:rPr lang="en-US" altLang="ko-KR" u="sng" dirty="0">
                <a:solidFill>
                  <a:srgbClr val="00B0F0"/>
                </a:solidFill>
              </a:rPr>
              <a:t>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Class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FE80D-A00B-457E-BEC1-0FE8DB8DA1CC}"/>
              </a:ext>
            </a:extLst>
          </p:cNvPr>
          <p:cNvSpPr/>
          <p:nvPr/>
        </p:nvSpPr>
        <p:spPr>
          <a:xfrm>
            <a:off x="4481528" y="251356"/>
            <a:ext cx="419377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작성한 </a:t>
            </a:r>
            <a:r>
              <a:rPr lang="en-US" altLang="ko-KR" dirty="0" err="1"/>
              <a:t>StarUML</a:t>
            </a:r>
            <a:r>
              <a:rPr lang="ko-KR" altLang="en-US" dirty="0"/>
              <a:t>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9BA7D-AAB1-46F1-AB4E-F4BBF073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31" y="1765788"/>
            <a:ext cx="5732091" cy="50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1C547E-DCEA-40C7-8464-092D1425CB71}"/>
              </a:ext>
            </a:extLst>
          </p:cNvPr>
          <p:cNvSpPr/>
          <p:nvPr/>
        </p:nvSpPr>
        <p:spPr>
          <a:xfrm>
            <a:off x="916642" y="89972"/>
            <a:ext cx="821539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StarUML</a:t>
            </a:r>
            <a:r>
              <a:rPr lang="ko-KR" altLang="en-US" dirty="0"/>
              <a:t>외의 </a:t>
            </a:r>
            <a:r>
              <a:rPr lang="en-US" altLang="ko-KR" dirty="0"/>
              <a:t>tool</a:t>
            </a:r>
            <a:r>
              <a:rPr lang="ko-KR" altLang="en-US" dirty="0"/>
              <a:t>을 사용하여 작성했다면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model </a:t>
            </a:r>
            <a:r>
              <a:rPr lang="ko-KR" altLang="en-US" dirty="0"/>
              <a:t>파일로 </a:t>
            </a:r>
            <a:r>
              <a:rPr lang="en-US" altLang="ko-KR" dirty="0"/>
              <a:t>Hyperlink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827584" y="2132856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</a:rPr>
              <a:t>앞에 제시된 </a:t>
            </a:r>
            <a:r>
              <a:rPr lang="en-US" altLang="ko-KR" u="sng" dirty="0">
                <a:solidFill>
                  <a:srgbClr val="00B0F0"/>
                </a:solidFill>
              </a:rPr>
              <a:t>Use Case </a:t>
            </a:r>
            <a:r>
              <a:rPr lang="ko-KR" altLang="en-US" u="sng" dirty="0">
                <a:solidFill>
                  <a:srgbClr val="00B0F0"/>
                </a:solidFill>
              </a:rPr>
              <a:t>명칭</a:t>
            </a:r>
            <a:r>
              <a:rPr lang="en-US" altLang="ko-KR" u="sng" dirty="0">
                <a:solidFill>
                  <a:srgbClr val="00B0F0"/>
                </a:solidFill>
              </a:rPr>
              <a:t>+</a:t>
            </a:r>
            <a:r>
              <a:rPr u="sng" dirty="0">
                <a:solidFill>
                  <a:srgbClr val="00B0F0"/>
                </a:solidFill>
              </a:rPr>
              <a:t>Test Case</a:t>
            </a: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CA63B-CEBE-4F67-9925-C3973F1BCBF2}"/>
              </a:ext>
            </a:extLst>
          </p:cNvPr>
          <p:cNvSpPr txBox="1"/>
          <p:nvPr/>
        </p:nvSpPr>
        <p:spPr>
          <a:xfrm>
            <a:off x="3707904" y="89972"/>
            <a:ext cx="51099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en-US" altLang="ko-KR" dirty="0" err="1"/>
              <a:t>Case_Test</a:t>
            </a:r>
            <a:r>
              <a:rPr lang="en-US" altLang="ko-KR" dirty="0"/>
              <a:t> Result.xls</a:t>
            </a:r>
            <a:r>
              <a:rPr lang="ko-KR" altLang="en-US" dirty="0"/>
              <a:t> 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3FC94-AD2C-4DC0-86E3-93B00866BD62}"/>
              </a:ext>
            </a:extLst>
          </p:cNvPr>
          <p:cNvSpPr txBox="1"/>
          <p:nvPr/>
        </p:nvSpPr>
        <p:spPr>
          <a:xfrm flipH="1">
            <a:off x="611560" y="1237404"/>
            <a:ext cx="795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Use Case</a:t>
            </a:r>
            <a:r>
              <a:rPr lang="ko-KR" altLang="en-US" dirty="0"/>
              <a:t>에 대한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Result</a:t>
            </a:r>
            <a:r>
              <a:rPr lang="ko-KR" altLang="en-US" dirty="0"/>
              <a:t>까지 포함된 내용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71454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27379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</a:p>
          <a:p>
            <a:r>
              <a:rPr lang="en-US" altLang="ko-KR" sz="1600" dirty="0"/>
              <a:t>2.</a:t>
            </a:r>
          </a:p>
          <a:p>
            <a:r>
              <a:rPr lang="en-US" altLang="ko-KR" sz="16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D7614C-4FCF-49D5-B07E-34DE99F16B51}"/>
              </a:ext>
            </a:extLst>
          </p:cNvPr>
          <p:cNvSpPr/>
          <p:nvPr/>
        </p:nvSpPr>
        <p:spPr>
          <a:xfrm>
            <a:off x="3977125" y="32443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기능을 이</a:t>
            </a:r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dirty="0"/>
              <a:t>팀원들의 핵심 스킬을 빨리 파악하고</a:t>
            </a:r>
            <a:r>
              <a:rPr lang="en-US" altLang="ko-KR" dirty="0"/>
              <a:t>, </a:t>
            </a:r>
            <a:r>
              <a:rPr lang="ko-KR" altLang="en-US" dirty="0"/>
              <a:t>스킬에 맞춰 목표를 정하자</a:t>
            </a:r>
            <a:endParaRPr lang="en-US" altLang="ko-KR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커뮤니케이션 할 때는 구두로 이야기하기 보다</a:t>
            </a:r>
            <a:r>
              <a:rPr lang="en-US" altLang="ko-KR" dirty="0"/>
              <a:t>, </a:t>
            </a:r>
            <a:r>
              <a:rPr lang="ko-KR" altLang="en-US" dirty="0"/>
              <a:t>글로 정리해서 보내자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 r="3607" b="13524"/>
          <a:stretch/>
        </p:blipFill>
        <p:spPr>
          <a:xfrm>
            <a:off x="706667" y="2564904"/>
            <a:ext cx="79729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6864</TotalTime>
  <Words>1953</Words>
  <Application>Microsoft Office PowerPoint</Application>
  <PresentationFormat>화면 슬라이드 쇼(4:3)</PresentationFormat>
  <Paragraphs>203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앞에 제시된 Use Case 명칭+Test Case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462</cp:revision>
  <cp:lastPrinted>2012-12-19T08:26:52Z</cp:lastPrinted>
  <dcterms:created xsi:type="dcterms:W3CDTF">2012-10-10T06:20:37Z</dcterms:created>
  <dcterms:modified xsi:type="dcterms:W3CDTF">2019-12-08T09:43:39Z</dcterms:modified>
</cp:coreProperties>
</file>